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9" r:id="rId5"/>
    <p:sldId id="258" r:id="rId6"/>
    <p:sldId id="260" r:id="rId7"/>
    <p:sldId id="261" r:id="rId8"/>
    <p:sldId id="262" r:id="rId9"/>
    <p:sldId id="263" r:id="rId10"/>
    <p:sldId id="264" r:id="rId11"/>
    <p:sldId id="265" r:id="rId12"/>
    <p:sldId id="266" r:id="rId13"/>
    <p:sldId id="267" r:id="rId14"/>
    <p:sldId id="271" r:id="rId15"/>
    <p:sldId id="272" r:id="rId16"/>
    <p:sldId id="273" r:id="rId17"/>
    <p:sldId id="274" r:id="rId18"/>
    <p:sldId id="275" r:id="rId19"/>
    <p:sldId id="269" r:id="rId20"/>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viewProps" Target="viewProps.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6T13:59:43.775"/>
    </inkml:context>
    <inkml:brush xml:id="br0">
      <inkml:brushProperty name="width" value="0.05" units="cm"/>
      <inkml:brushProperty name="height" value="0.05" units="cm"/>
    </inkml:brush>
  </inkml:definitions>
  <inkml:trace contextRef="#ctx0" brushRef="#br0">901 839 2096,'0'0'0,"-22"-5"192,1-1-112,21 6-80,-26-24 32,26 24-32,-20-6 40,12-12-8,-12 14 8,20 4-40,-6-6 32,6 6-32,-7-18 0,1 18-32,-1-6-48,5 2-64,2 4 144,-2-5-184,2 5 0,0 0 32,0 0 152,-2-4-136,2 4 136,0 0-1400,0 0 1400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3A2C68-C219-8F47-B86B-8C3A3A2A15CC}"/>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2CF555B3-68DF-3745-A8B4-478A085F5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F821E04B-276D-CF49-B5FE-6FF1017CBA2D}"/>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5" name="Poraštės vietos rezervavimo ženklas 4">
            <a:extLst>
              <a:ext uri="{FF2B5EF4-FFF2-40B4-BE49-F238E27FC236}">
                <a16:creationId xmlns:a16="http://schemas.microsoft.com/office/drawing/2014/main" id="{0F3248F7-CF33-054A-B9EA-ECC112A295EC}"/>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43745B1C-7F83-E048-8445-C08A5A62C72E}"/>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2359966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4F19051-F955-4B44-8DC3-71EDE61CD81E}"/>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CE9E720F-3295-FF4E-B48C-B37286EA088E}"/>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37CF0B3C-57F2-D54D-942F-A986E3ED271F}"/>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5" name="Poraštės vietos rezervavimo ženklas 4">
            <a:extLst>
              <a:ext uri="{FF2B5EF4-FFF2-40B4-BE49-F238E27FC236}">
                <a16:creationId xmlns:a16="http://schemas.microsoft.com/office/drawing/2014/main" id="{908B27A2-BE78-1C4F-8DF4-28891C3C31CE}"/>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09D59E2C-EACF-8F42-BB0E-FE9C717401AD}"/>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3481828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0AC186B8-52EE-F444-A498-2AA6E8DF8E10}"/>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E885D8E7-6D58-F548-9CDA-92115F53048A}"/>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359474D-31EC-3A45-AAF2-72B9BCFD0D5A}"/>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5" name="Poraštės vietos rezervavimo ženklas 4">
            <a:extLst>
              <a:ext uri="{FF2B5EF4-FFF2-40B4-BE49-F238E27FC236}">
                <a16:creationId xmlns:a16="http://schemas.microsoft.com/office/drawing/2014/main" id="{6DA87EC1-636F-3248-B8E7-8CEFC37814EB}"/>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B75A73B0-D128-C04C-818B-CD3304D4444B}"/>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1041841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7ACBD9A-3F3E-8A4D-9153-FE4E1893258B}"/>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EBE428C9-EEA3-9D44-9996-C58309DF18CC}"/>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1B02A44F-C09F-6147-91EA-7739A210023C}"/>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5" name="Poraštės vietos rezervavimo ženklas 4">
            <a:extLst>
              <a:ext uri="{FF2B5EF4-FFF2-40B4-BE49-F238E27FC236}">
                <a16:creationId xmlns:a16="http://schemas.microsoft.com/office/drawing/2014/main" id="{EFC161AE-768B-824C-96AD-B46C9F2F9377}"/>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483582D0-78B0-0D46-8082-E33CDA774CCA}"/>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129915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6A8967B-2463-8346-B3DC-816852E5DDDA}"/>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F7B47B7D-854C-1244-88E0-4823CA839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61F0CF0A-EFEE-1A4E-80AF-338381355E53}"/>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5" name="Poraštės vietos rezervavimo ženklas 4">
            <a:extLst>
              <a:ext uri="{FF2B5EF4-FFF2-40B4-BE49-F238E27FC236}">
                <a16:creationId xmlns:a16="http://schemas.microsoft.com/office/drawing/2014/main" id="{123E151A-75C7-7A4C-9072-75089CB18A8D}"/>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40C95F6D-F58F-B940-A759-180B12A007EB}"/>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1712105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9DD81A8-C0B8-CA41-ADA8-CB31575740A9}"/>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A0062ABF-C3F3-834C-A1B2-10CEBE9285C7}"/>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DE5D0905-FC7A-E548-A9F1-7FDA26AA7B93}"/>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33FFCB65-4851-0C42-88B6-6B1212EB2FAE}"/>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6" name="Poraštės vietos rezervavimo ženklas 5">
            <a:extLst>
              <a:ext uri="{FF2B5EF4-FFF2-40B4-BE49-F238E27FC236}">
                <a16:creationId xmlns:a16="http://schemas.microsoft.com/office/drawing/2014/main" id="{95B3608F-6FA3-734A-B0D5-620723157AE7}"/>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4582A690-304A-0741-96A5-8A9DCEBC1E1F}"/>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257939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83F79A7-4F9A-9E44-9B88-2CEF074B0FC9}"/>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7ADBACAD-25C6-344B-8732-2990A1A0CD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C4135775-1C2D-B04D-9F4E-8F7C72BAFE98}"/>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BE937A09-FA9E-C642-84B6-02B96486E5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6F9C8773-995F-4545-ABCA-FC3A70C66A7B}"/>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2B33F6E9-94BC-354B-B6B3-24753C2A156B}"/>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8" name="Poraštės vietos rezervavimo ženklas 7">
            <a:extLst>
              <a:ext uri="{FF2B5EF4-FFF2-40B4-BE49-F238E27FC236}">
                <a16:creationId xmlns:a16="http://schemas.microsoft.com/office/drawing/2014/main" id="{38528915-B660-2342-9AEC-EF8FA5CCB4D5}"/>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1E4E9004-DCCD-1C42-87B9-08FDD7140179}"/>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2209518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72F0112-E1FE-F74B-93BC-3E0BB60D7CF8}"/>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87AD15BE-2ABF-CD4C-8158-4969ADBED998}"/>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4" name="Poraštės vietos rezervavimo ženklas 3">
            <a:extLst>
              <a:ext uri="{FF2B5EF4-FFF2-40B4-BE49-F238E27FC236}">
                <a16:creationId xmlns:a16="http://schemas.microsoft.com/office/drawing/2014/main" id="{C18E4DCE-320A-E541-9822-8EED7AB60E9D}"/>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117BC702-C19B-554C-8F9B-C240321FD082}"/>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4158352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ADA93542-6716-6F4B-B135-7459A26AB43C}"/>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3" name="Poraštės vietos rezervavimo ženklas 2">
            <a:extLst>
              <a:ext uri="{FF2B5EF4-FFF2-40B4-BE49-F238E27FC236}">
                <a16:creationId xmlns:a16="http://schemas.microsoft.com/office/drawing/2014/main" id="{DAA08444-7DC7-9348-A30D-17661BDB778D}"/>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F985BB40-ADDB-3743-9300-6FC046B3E20C}"/>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211374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603309F-E86D-D242-8078-8FAB600792E8}"/>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7E36E214-E34B-FF42-8E5B-31E08909B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42714F28-A356-3E4E-BB8F-FAF325CB2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D427D848-C4D1-DC44-9F08-71460B2B7242}"/>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6" name="Poraštės vietos rezervavimo ženklas 5">
            <a:extLst>
              <a:ext uri="{FF2B5EF4-FFF2-40B4-BE49-F238E27FC236}">
                <a16:creationId xmlns:a16="http://schemas.microsoft.com/office/drawing/2014/main" id="{2891BB90-3BDA-D945-AB75-99792B989301}"/>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62D2753C-67B6-4344-B5FF-30B3F04399E1}"/>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311766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D6B7952-6BC8-FF40-A1B4-720CAD8CFA3E}"/>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DC5C24AB-CC50-6243-8FA8-3B8BA980F4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BA2A307F-22BA-4A4C-9B32-E69775C6C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41D50354-A43E-A043-B515-53D749326CC3}"/>
              </a:ext>
            </a:extLst>
          </p:cNvPr>
          <p:cNvSpPr>
            <a:spLocks noGrp="1"/>
          </p:cNvSpPr>
          <p:nvPr>
            <p:ph type="dt" sz="half" idx="10"/>
          </p:nvPr>
        </p:nvSpPr>
        <p:spPr/>
        <p:txBody>
          <a:bodyPr/>
          <a:lstStyle/>
          <a:p>
            <a:fld id="{8BE80C8B-70D2-5B43-BF5D-636D8BC8177C}" type="datetimeFigureOut">
              <a:rPr lang="lt-LT" smtClean="0"/>
              <a:t>2021-12-16</a:t>
            </a:fld>
            <a:endParaRPr lang="lt-LT"/>
          </a:p>
        </p:txBody>
      </p:sp>
      <p:sp>
        <p:nvSpPr>
          <p:cNvPr id="6" name="Poraštės vietos rezervavimo ženklas 5">
            <a:extLst>
              <a:ext uri="{FF2B5EF4-FFF2-40B4-BE49-F238E27FC236}">
                <a16:creationId xmlns:a16="http://schemas.microsoft.com/office/drawing/2014/main" id="{AE3D22BA-A797-674F-B53F-989AAF92207E}"/>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2ABAE838-F4A2-CF4B-AF79-A90CE5221EAF}"/>
              </a:ext>
            </a:extLst>
          </p:cNvPr>
          <p:cNvSpPr>
            <a:spLocks noGrp="1"/>
          </p:cNvSpPr>
          <p:nvPr>
            <p:ph type="sldNum" sz="quarter" idx="12"/>
          </p:nvPr>
        </p:nvSpPr>
        <p:spPr/>
        <p:txBody>
          <a:bodyPr/>
          <a:lstStyle/>
          <a:p>
            <a:fld id="{EB116CD5-C490-0C4D-9007-1035EDFD3AF3}" type="slidenum">
              <a:rPr lang="lt-LT" smtClean="0"/>
              <a:t>‹#›</a:t>
            </a:fld>
            <a:endParaRPr lang="lt-LT"/>
          </a:p>
        </p:txBody>
      </p:sp>
    </p:spTree>
    <p:extLst>
      <p:ext uri="{BB962C8B-B14F-4D97-AF65-F5344CB8AC3E}">
        <p14:creationId xmlns:p14="http://schemas.microsoft.com/office/powerpoint/2010/main" val="259912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B15F7358-F974-4146-8813-F11356F7F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C3AB855B-05E0-724C-BFB5-6C007822E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48BF3FAE-6ED2-F040-89D1-402BD11D5A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80C8B-70D2-5B43-BF5D-636D8BC8177C}" type="datetimeFigureOut">
              <a:rPr lang="lt-LT" smtClean="0"/>
              <a:t>2021-12-16</a:t>
            </a:fld>
            <a:endParaRPr lang="lt-LT"/>
          </a:p>
        </p:txBody>
      </p:sp>
      <p:sp>
        <p:nvSpPr>
          <p:cNvPr id="5" name="Poraštės vietos rezervavimo ženklas 4">
            <a:extLst>
              <a:ext uri="{FF2B5EF4-FFF2-40B4-BE49-F238E27FC236}">
                <a16:creationId xmlns:a16="http://schemas.microsoft.com/office/drawing/2014/main" id="{D645BF9E-03E9-D74E-9081-2FE15BA5F7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97847299-F840-674D-9F01-5E89BC4C2A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116CD5-C490-0C4D-9007-1035EDFD3AF3}" type="slidenum">
              <a:rPr lang="lt-LT" smtClean="0"/>
              <a:t>‹#›</a:t>
            </a:fld>
            <a:endParaRPr lang="lt-LT"/>
          </a:p>
        </p:txBody>
      </p:sp>
    </p:spTree>
    <p:extLst>
      <p:ext uri="{BB962C8B-B14F-4D97-AF65-F5344CB8AC3E}">
        <p14:creationId xmlns:p14="http://schemas.microsoft.com/office/powerpoint/2010/main" val="383573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customXml" Target="../ink/ink1.xml" /><Relationship Id="rId1" Type="http://schemas.openxmlformats.org/officeDocument/2006/relationships/slideLayout" Target="../slideLayouts/slideLayout1.xml" /><Relationship Id="rId4" Type="http://schemas.openxmlformats.org/officeDocument/2006/relationships/image" Target="../media/image1.jpeg" /></Relationships>
</file>

<file path=ppt/slides/_rels/slide10.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BC5EFB2-B6B9-1248-85C2-036E8EE86F5C}"/>
              </a:ext>
            </a:extLst>
          </p:cNvPr>
          <p:cNvSpPr>
            <a:spLocks noGrp="1"/>
          </p:cNvSpPr>
          <p:nvPr>
            <p:ph type="ctrTitle"/>
          </p:nvPr>
        </p:nvSpPr>
        <p:spPr>
          <a:xfrm>
            <a:off x="1187621" y="662913"/>
            <a:ext cx="9562757" cy="2831303"/>
          </a:xfrm>
        </p:spPr>
        <p:txBody>
          <a:bodyPr>
            <a:normAutofit/>
          </a:bodyPr>
          <a:lstStyle/>
          <a:p>
            <a:r>
              <a:rPr lang="lt-LT" sz="3200" b="1">
                <a:solidFill>
                  <a:schemeClr val="accent1">
                    <a:lumMod val="75000"/>
                  </a:schemeClr>
                </a:solidFill>
              </a:rPr>
              <a:t>Žmonių su augintiniais</a:t>
            </a:r>
            <a:br>
              <a:rPr lang="lt-LT" sz="3200" b="1">
                <a:solidFill>
                  <a:schemeClr val="accent1">
                    <a:lumMod val="75000"/>
                  </a:schemeClr>
                </a:solidFill>
              </a:rPr>
            </a:br>
            <a:r>
              <a:rPr lang="lt-LT" sz="3200" b="1">
                <a:solidFill>
                  <a:schemeClr val="accent1">
                    <a:lumMod val="75000"/>
                  </a:schemeClr>
                </a:solidFill>
              </a:rPr>
              <a:t>laisvalaikio zona</a:t>
            </a:r>
            <a:br>
              <a:rPr lang="lt-LT" sz="3200">
                <a:solidFill>
                  <a:schemeClr val="accent1">
                    <a:lumMod val="50000"/>
                  </a:schemeClr>
                </a:solidFill>
              </a:rPr>
            </a:br>
            <a:br>
              <a:rPr lang="lt-LT"/>
            </a:br>
            <a:r>
              <a:rPr lang="lt-LT" sz="2800"/>
              <a:t>Lieporių parkas. Šiauliai.</a:t>
            </a:r>
            <a:br>
              <a:rPr lang="en-GB" sz="2800"/>
            </a:br>
            <a:br>
              <a:rPr lang="en-GB" sz="2800"/>
            </a:br>
            <a:r>
              <a:rPr lang="en-GB" sz="1600"/>
              <a:t>Autorius Galina Beniušienė</a:t>
            </a:r>
            <a:endParaRPr lang="lt-LT" sz="1600"/>
          </a:p>
        </p:txBody>
      </p:sp>
      <p:sp>
        <p:nvSpPr>
          <p:cNvPr id="3" name="Antrinis pavadinimas 2">
            <a:extLst>
              <a:ext uri="{FF2B5EF4-FFF2-40B4-BE49-F238E27FC236}">
                <a16:creationId xmlns:a16="http://schemas.microsoft.com/office/drawing/2014/main" id="{D03918CC-433A-E048-9663-946C4ED0A9B6}"/>
              </a:ext>
            </a:extLst>
          </p:cNvPr>
          <p:cNvSpPr>
            <a:spLocks noGrp="1"/>
          </p:cNvSpPr>
          <p:nvPr>
            <p:ph type="subTitle" idx="1"/>
          </p:nvPr>
        </p:nvSpPr>
        <p:spPr>
          <a:xfrm>
            <a:off x="2361513" y="4575432"/>
            <a:ext cx="8856595" cy="4565135"/>
          </a:xfrm>
        </p:spPr>
        <p:txBody>
          <a:bodyPr/>
          <a:lstStyle/>
          <a:p>
            <a:endParaRPr lang="lt-LT"/>
          </a:p>
        </p:txBody>
      </p:sp>
      <mc:AlternateContent xmlns:mc="http://schemas.openxmlformats.org/markup-compatibility/2006" xmlns:p14="http://schemas.microsoft.com/office/powerpoint/2010/main">
        <mc:Choice Requires="p14">
          <p:contentPart p14:bwMode="auto" r:id="rId2">
            <p14:nvContentPartPr>
              <p14:cNvPr id="70" name="Rankraštį 70">
                <a:extLst>
                  <a:ext uri="{FF2B5EF4-FFF2-40B4-BE49-F238E27FC236}">
                    <a16:creationId xmlns:a16="http://schemas.microsoft.com/office/drawing/2014/main" id="{7DFE5D3A-D989-7549-BD41-DC95338DB947}"/>
                  </a:ext>
                </a:extLst>
              </p14:cNvPr>
              <p14:cNvContentPartPr/>
              <p14:nvPr/>
            </p14:nvContentPartPr>
            <p14:xfrm>
              <a:off x="5792023" y="5618581"/>
              <a:ext cx="54000" cy="38520"/>
            </p14:xfrm>
          </p:contentPart>
        </mc:Choice>
        <mc:Fallback xmlns="">
          <p:pic>
            <p:nvPicPr>
              <p:cNvPr id="70" name="Rankraštį 70">
                <a:extLst>
                  <a:ext uri="{FF2B5EF4-FFF2-40B4-BE49-F238E27FC236}">
                    <a16:creationId xmlns:a16="http://schemas.microsoft.com/office/drawing/2014/main" id="{7DFE5D3A-D989-7549-BD41-DC95338DB947}"/>
                  </a:ext>
                </a:extLst>
              </p:cNvPr>
              <p:cNvPicPr/>
              <p:nvPr/>
            </p:nvPicPr>
            <p:blipFill>
              <a:blip r:embed="rId3"/>
              <a:stretch>
                <a:fillRect/>
              </a:stretch>
            </p:blipFill>
            <p:spPr>
              <a:xfrm>
                <a:off x="5783383" y="5609941"/>
                <a:ext cx="71640" cy="56160"/>
              </a:xfrm>
              <a:prstGeom prst="rect">
                <a:avLst/>
              </a:prstGeom>
            </p:spPr>
          </p:pic>
        </mc:Fallback>
      </mc:AlternateContent>
      <p:pic>
        <p:nvPicPr>
          <p:cNvPr id="4" name="Paveikslėlis 4">
            <a:extLst>
              <a:ext uri="{FF2B5EF4-FFF2-40B4-BE49-F238E27FC236}">
                <a16:creationId xmlns:a16="http://schemas.microsoft.com/office/drawing/2014/main" id="{6AB15CB8-C959-FD49-BB14-5564E278F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513" y="3429000"/>
            <a:ext cx="9356811" cy="2893541"/>
          </a:xfrm>
          <a:prstGeom prst="rect">
            <a:avLst/>
          </a:prstGeom>
        </p:spPr>
      </p:pic>
    </p:spTree>
    <p:extLst>
      <p:ext uri="{BB962C8B-B14F-4D97-AF65-F5344CB8AC3E}">
        <p14:creationId xmlns:p14="http://schemas.microsoft.com/office/powerpoint/2010/main" val="4175150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B692E7D-5A69-6646-A48F-A152077DF518}"/>
              </a:ext>
            </a:extLst>
          </p:cNvPr>
          <p:cNvSpPr>
            <a:spLocks noGrp="1"/>
          </p:cNvSpPr>
          <p:nvPr>
            <p:ph type="title"/>
          </p:nvPr>
        </p:nvSpPr>
        <p:spPr>
          <a:xfrm>
            <a:off x="838200" y="790747"/>
            <a:ext cx="10515600" cy="1325563"/>
          </a:xfrm>
        </p:spPr>
        <p:txBody>
          <a:bodyPr>
            <a:noAutofit/>
          </a:bodyPr>
          <a:lstStyle/>
          <a:p>
            <a:r>
              <a:rPr lang="lt-LT" sz="3200"/>
              <a:t>    Aikštelės gali būti įvairiausios. Tačiau svarbiausi kriterijai yra  erdvė ir saugumas.</a:t>
            </a:r>
            <a:br>
              <a:rPr lang="lt-LT" sz="3200"/>
            </a:br>
            <a:r>
              <a:rPr lang="lt-LT" sz="3200"/>
              <a:t>Saugumas tiek besinaudojančių aikštele, tiek ir žmonių už jos ribų.</a:t>
            </a:r>
          </a:p>
        </p:txBody>
      </p:sp>
      <p:pic>
        <p:nvPicPr>
          <p:cNvPr id="4" name="Paveikslėlis 4">
            <a:extLst>
              <a:ext uri="{FF2B5EF4-FFF2-40B4-BE49-F238E27FC236}">
                <a16:creationId xmlns:a16="http://schemas.microsoft.com/office/drawing/2014/main" id="{44E08F43-755A-454D-A11A-126416CD99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8782" y="1501605"/>
            <a:ext cx="5629191" cy="3594141"/>
          </a:xfrm>
        </p:spPr>
      </p:pic>
    </p:spTree>
    <p:extLst>
      <p:ext uri="{BB962C8B-B14F-4D97-AF65-F5344CB8AC3E}">
        <p14:creationId xmlns:p14="http://schemas.microsoft.com/office/powerpoint/2010/main" val="1463706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E871BF9-73A0-9042-AE68-59ABB7BC67D7}"/>
              </a:ext>
            </a:extLst>
          </p:cNvPr>
          <p:cNvSpPr>
            <a:spLocks noGrp="1"/>
          </p:cNvSpPr>
          <p:nvPr>
            <p:ph type="title"/>
          </p:nvPr>
        </p:nvSpPr>
        <p:spPr>
          <a:xfrm>
            <a:off x="1394254" y="754490"/>
            <a:ext cx="10515600" cy="1325563"/>
          </a:xfrm>
        </p:spPr>
        <p:txBody>
          <a:bodyPr>
            <a:noAutofit/>
          </a:bodyPr>
          <a:lstStyle/>
          <a:p>
            <a:r>
              <a:rPr lang="lt-LT" sz="3200"/>
              <a:t>    Teisingas aikštelės planas. Erdvė paskirstyta į aktyvumo ir ramaus pasibuvimo zonas.</a:t>
            </a:r>
            <a:br>
              <a:rPr lang="lt-LT" sz="3200"/>
            </a:br>
            <a:r>
              <a:rPr lang="en-GB" sz="3200"/>
              <a:t>Su išmanymu</a:t>
            </a:r>
            <a:r>
              <a:rPr lang="lt-LT" sz="3200"/>
              <a:t> išdėstyti įrenginiai neužgriozdina visos erdvės.</a:t>
            </a:r>
          </a:p>
        </p:txBody>
      </p:sp>
      <p:pic>
        <p:nvPicPr>
          <p:cNvPr id="4" name="Paveikslėlis 4">
            <a:extLst>
              <a:ext uri="{FF2B5EF4-FFF2-40B4-BE49-F238E27FC236}">
                <a16:creationId xmlns:a16="http://schemas.microsoft.com/office/drawing/2014/main" id="{4AE9A9F2-DFB3-3348-A61F-597CD699C0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7663" y="2162004"/>
            <a:ext cx="6896673" cy="4351338"/>
          </a:xfrm>
        </p:spPr>
      </p:pic>
    </p:spTree>
    <p:extLst>
      <p:ext uri="{BB962C8B-B14F-4D97-AF65-F5344CB8AC3E}">
        <p14:creationId xmlns:p14="http://schemas.microsoft.com/office/powerpoint/2010/main" val="1190287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677CBE9-95A4-8D4B-9B0B-5160C1804844}"/>
              </a:ext>
            </a:extLst>
          </p:cNvPr>
          <p:cNvSpPr>
            <a:spLocks noGrp="1"/>
          </p:cNvSpPr>
          <p:nvPr>
            <p:ph type="title"/>
          </p:nvPr>
        </p:nvSpPr>
        <p:spPr>
          <a:xfrm>
            <a:off x="1016687" y="818206"/>
            <a:ext cx="10515600" cy="1325563"/>
          </a:xfrm>
        </p:spPr>
        <p:txBody>
          <a:bodyPr>
            <a:noAutofit/>
          </a:bodyPr>
          <a:lstStyle/>
          <a:p>
            <a:r>
              <a:rPr lang="lt-LT" sz="3200"/>
              <a:t>  Šiame plane yra numatyta ir sanitarinė zona. Tačiau tokia yra nebūtina, svarbu, kad keturkojų šeimininkai būtų tvarkingi ir sąmoningi.</a:t>
            </a:r>
          </a:p>
        </p:txBody>
      </p:sp>
      <p:pic>
        <p:nvPicPr>
          <p:cNvPr id="4" name="Paveikslėlis 4">
            <a:extLst>
              <a:ext uri="{FF2B5EF4-FFF2-40B4-BE49-F238E27FC236}">
                <a16:creationId xmlns:a16="http://schemas.microsoft.com/office/drawing/2014/main" id="{6944D62B-E8F2-0541-883B-B064456E4F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1729" y="2416431"/>
            <a:ext cx="8340812" cy="3431017"/>
          </a:xfrm>
        </p:spPr>
      </p:pic>
    </p:spTree>
    <p:extLst>
      <p:ext uri="{BB962C8B-B14F-4D97-AF65-F5344CB8AC3E}">
        <p14:creationId xmlns:p14="http://schemas.microsoft.com/office/powerpoint/2010/main" val="1998960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2A678F7-ED40-844E-998D-E1EADFF1F6B8}"/>
              </a:ext>
            </a:extLst>
          </p:cNvPr>
          <p:cNvSpPr>
            <a:spLocks noGrp="1"/>
          </p:cNvSpPr>
          <p:nvPr>
            <p:ph type="title"/>
          </p:nvPr>
        </p:nvSpPr>
        <p:spPr>
          <a:xfrm rot="10800000" flipV="1">
            <a:off x="989228" y="1242541"/>
            <a:ext cx="10515600" cy="2129932"/>
          </a:xfrm>
        </p:spPr>
        <p:txBody>
          <a:bodyPr>
            <a:noAutofit/>
          </a:bodyPr>
          <a:lstStyle/>
          <a:p>
            <a:r>
              <a:rPr lang="lt-LT" sz="3200"/>
              <a:t>      Įrengus saugią ir modernią šunų vedžiojimo ir dresavimo aikštelę, laimės visi - ir miestas ir jame gyvenantys žmonės. </a:t>
            </a:r>
            <a:br>
              <a:rPr lang="lt-LT" sz="3200"/>
            </a:br>
            <a:r>
              <a:rPr lang="lt-LT" sz="3200"/>
              <a:t>Tokia aikštelė, be tiesioginės jos paskirties, dar yra ir pozityvaus komunikavimo vieta, kur nėra amžiaus ar pomėgių apribojimų. Žmonės išeina į gryną orą su augintiniais, susitinka, keičiasi naujienomis, bendrauja.</a:t>
            </a:r>
            <a:br>
              <a:rPr lang="lt-LT" sz="3200"/>
            </a:br>
            <a:r>
              <a:rPr lang="lt-LT" sz="3200"/>
              <a:t>Ir tokių aikštelių turėtų būti ne viena. Erdvių, tvarkingų, patrauklių, saugių ir prieinamų bet kurios miesto dalies gyventojams.</a:t>
            </a:r>
            <a:r>
              <a:rPr lang="en-GB" sz="3200"/>
              <a:t> Šiauliai tikrai turi tam tinkamų vietų.</a:t>
            </a:r>
            <a:endParaRPr lang="lt-LT" sz="3200"/>
          </a:p>
        </p:txBody>
      </p:sp>
      <p:pic>
        <p:nvPicPr>
          <p:cNvPr id="4" name="Paveikslėlis 4">
            <a:extLst>
              <a:ext uri="{FF2B5EF4-FFF2-40B4-BE49-F238E27FC236}">
                <a16:creationId xmlns:a16="http://schemas.microsoft.com/office/drawing/2014/main" id="{4CEA3A9C-7AE1-9141-9396-F6FC9DA690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13" t="-11016" r="4013" b="43547"/>
          <a:stretch/>
        </p:blipFill>
        <p:spPr>
          <a:xfrm>
            <a:off x="4979080" y="4403891"/>
            <a:ext cx="2075829" cy="2043814"/>
          </a:xfrm>
        </p:spPr>
      </p:pic>
    </p:spTree>
    <p:extLst>
      <p:ext uri="{BB962C8B-B14F-4D97-AF65-F5344CB8AC3E}">
        <p14:creationId xmlns:p14="http://schemas.microsoft.com/office/powerpoint/2010/main" val="1577321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584965F-E642-7A4A-A39C-3308ECF6A5A9}"/>
              </a:ext>
            </a:extLst>
          </p:cNvPr>
          <p:cNvSpPr>
            <a:spLocks noGrp="1"/>
          </p:cNvSpPr>
          <p:nvPr>
            <p:ph type="title"/>
          </p:nvPr>
        </p:nvSpPr>
        <p:spPr/>
        <p:txBody>
          <a:bodyPr/>
          <a:lstStyle/>
          <a:p>
            <a:r>
              <a:rPr lang="lt-LT"/>
              <a:t>Šunų vedžiojimo ir dresūros aikštelė Kretingoje.</a:t>
            </a:r>
          </a:p>
        </p:txBody>
      </p:sp>
      <p:pic>
        <p:nvPicPr>
          <p:cNvPr id="4" name="Paveikslėlis 4">
            <a:extLst>
              <a:ext uri="{FF2B5EF4-FFF2-40B4-BE49-F238E27FC236}">
                <a16:creationId xmlns:a16="http://schemas.microsoft.com/office/drawing/2014/main" id="{A81A3ABD-D318-DB40-8391-C110FAA0FA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930" y="1825625"/>
            <a:ext cx="6962140" cy="4351338"/>
          </a:xfrm>
        </p:spPr>
      </p:pic>
    </p:spTree>
    <p:extLst>
      <p:ext uri="{BB962C8B-B14F-4D97-AF65-F5344CB8AC3E}">
        <p14:creationId xmlns:p14="http://schemas.microsoft.com/office/powerpoint/2010/main" val="319292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aveikslėlis 9">
            <a:extLst>
              <a:ext uri="{FF2B5EF4-FFF2-40B4-BE49-F238E27FC236}">
                <a16:creationId xmlns:a16="http://schemas.microsoft.com/office/drawing/2014/main" id="{E77EE77C-CD83-6C40-8AC9-11DDC3415E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F9C9C5EF-9593-1543-A350-DCD8871DECD4}"/>
              </a:ext>
            </a:extLst>
          </p:cNvPr>
          <p:cNvSpPr txBox="1"/>
          <p:nvPr/>
        </p:nvSpPr>
        <p:spPr>
          <a:xfrm>
            <a:off x="3048000" y="3244334"/>
            <a:ext cx="6096000" cy="369332"/>
          </a:xfrm>
          <a:prstGeom prst="rect">
            <a:avLst/>
          </a:prstGeom>
          <a:noFill/>
        </p:spPr>
        <p:txBody>
          <a:bodyPr wrap="square">
            <a:spAutoFit/>
          </a:bodyPr>
          <a:lstStyle/>
          <a:p>
            <a:pPr marL="0" algn="l" rtl="0" eaLnBrk="1" fontAlgn="t" latinLnBrk="0" hangingPunct="1">
              <a:spcBef>
                <a:spcPts val="0"/>
              </a:spcBef>
              <a:spcAft>
                <a:spcPts val="0"/>
              </a:spcAft>
            </a:pPr>
            <a:endParaRPr lang="lt-LT" sz="1800" b="0" i="0" u="none" strike="noStrike">
              <a:effectLst/>
              <a:latin typeface="Arial" panose="020B0604020202020204" pitchFamily="34" charset="0"/>
            </a:endParaRPr>
          </a:p>
        </p:txBody>
      </p:sp>
    </p:spTree>
    <p:extLst>
      <p:ext uri="{BB962C8B-B14F-4D97-AF65-F5344CB8AC3E}">
        <p14:creationId xmlns:p14="http://schemas.microsoft.com/office/powerpoint/2010/main" val="73316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9BD5DDC-27B6-2949-9051-081B33ABB79D}"/>
              </a:ext>
            </a:extLst>
          </p:cNvPr>
          <p:cNvSpPr>
            <a:spLocks noGrp="1"/>
          </p:cNvSpPr>
          <p:nvPr>
            <p:ph type="title"/>
          </p:nvPr>
        </p:nvSpPr>
        <p:spPr/>
        <p:txBody>
          <a:bodyPr/>
          <a:lstStyle/>
          <a:p>
            <a:endParaRPr lang="lt-LT"/>
          </a:p>
        </p:txBody>
      </p:sp>
      <p:pic>
        <p:nvPicPr>
          <p:cNvPr id="4" name="Paveikslėlis 4">
            <a:extLst>
              <a:ext uri="{FF2B5EF4-FFF2-40B4-BE49-F238E27FC236}">
                <a16:creationId xmlns:a16="http://schemas.microsoft.com/office/drawing/2014/main" id="{2D1BD814-8DA2-9F49-B800-8277182AF3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8649" y="365125"/>
            <a:ext cx="9233243" cy="5832475"/>
          </a:xfrm>
        </p:spPr>
      </p:pic>
    </p:spTree>
    <p:extLst>
      <p:ext uri="{BB962C8B-B14F-4D97-AF65-F5344CB8AC3E}">
        <p14:creationId xmlns:p14="http://schemas.microsoft.com/office/powerpoint/2010/main" val="111629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A0F1459-01D0-E444-BCDE-2822355D4F16}"/>
              </a:ext>
            </a:extLst>
          </p:cNvPr>
          <p:cNvSpPr>
            <a:spLocks noGrp="1"/>
          </p:cNvSpPr>
          <p:nvPr>
            <p:ph type="title"/>
          </p:nvPr>
        </p:nvSpPr>
        <p:spPr/>
        <p:txBody>
          <a:bodyPr/>
          <a:lstStyle/>
          <a:p>
            <a:endParaRPr lang="lt-LT"/>
          </a:p>
        </p:txBody>
      </p:sp>
      <p:pic>
        <p:nvPicPr>
          <p:cNvPr id="4" name="Paveikslėlis 4">
            <a:extLst>
              <a:ext uri="{FF2B5EF4-FFF2-40B4-BE49-F238E27FC236}">
                <a16:creationId xmlns:a16="http://schemas.microsoft.com/office/drawing/2014/main" id="{4CC2B5C4-3075-3E4B-BA3C-1F3FC86672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00" y="546550"/>
            <a:ext cx="9432324" cy="6386963"/>
          </a:xfrm>
        </p:spPr>
      </p:pic>
    </p:spTree>
    <p:extLst>
      <p:ext uri="{BB962C8B-B14F-4D97-AF65-F5344CB8AC3E}">
        <p14:creationId xmlns:p14="http://schemas.microsoft.com/office/powerpoint/2010/main" val="3679489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1942678-813D-B342-A938-32C8772D0693}"/>
              </a:ext>
            </a:extLst>
          </p:cNvPr>
          <p:cNvSpPr>
            <a:spLocks noGrp="1"/>
          </p:cNvSpPr>
          <p:nvPr>
            <p:ph type="title"/>
          </p:nvPr>
        </p:nvSpPr>
        <p:spPr/>
        <p:txBody>
          <a:bodyPr/>
          <a:lstStyle/>
          <a:p>
            <a:endParaRPr lang="lt-LT"/>
          </a:p>
        </p:txBody>
      </p:sp>
      <p:pic>
        <p:nvPicPr>
          <p:cNvPr id="4" name="Paveikslėlis 4">
            <a:extLst>
              <a:ext uri="{FF2B5EF4-FFF2-40B4-BE49-F238E27FC236}">
                <a16:creationId xmlns:a16="http://schemas.microsoft.com/office/drawing/2014/main" id="{ECF821E9-37D4-C047-8073-8E5CAF93CB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3623" y="179860"/>
            <a:ext cx="9288162" cy="6966122"/>
          </a:xfrm>
        </p:spPr>
      </p:pic>
    </p:spTree>
    <p:extLst>
      <p:ext uri="{BB962C8B-B14F-4D97-AF65-F5344CB8AC3E}">
        <p14:creationId xmlns:p14="http://schemas.microsoft.com/office/powerpoint/2010/main" val="175628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D678CE4-DF24-4547-A0E1-4590190DDF5E}"/>
              </a:ext>
            </a:extLst>
          </p:cNvPr>
          <p:cNvSpPr>
            <a:spLocks noGrp="1"/>
          </p:cNvSpPr>
          <p:nvPr>
            <p:ph type="title"/>
          </p:nvPr>
        </p:nvSpPr>
        <p:spPr>
          <a:xfrm>
            <a:off x="7263714" y="502422"/>
            <a:ext cx="10515600" cy="1325563"/>
          </a:xfrm>
        </p:spPr>
        <p:txBody>
          <a:bodyPr/>
          <a:lstStyle/>
          <a:p>
            <a:r>
              <a:rPr lang="lt-LT" sz="3200"/>
              <a:t>Ačiū</a:t>
            </a:r>
            <a:r>
              <a:rPr lang="lt-LT"/>
              <a:t>🐾</a:t>
            </a:r>
          </a:p>
        </p:txBody>
      </p:sp>
      <p:pic>
        <p:nvPicPr>
          <p:cNvPr id="4" name="Paveikslėlis 4">
            <a:extLst>
              <a:ext uri="{FF2B5EF4-FFF2-40B4-BE49-F238E27FC236}">
                <a16:creationId xmlns:a16="http://schemas.microsoft.com/office/drawing/2014/main" id="{11165C8A-720B-FF4E-8C97-5F19D9EBC0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521" t="39729" r="48961" b="17389"/>
          <a:stretch/>
        </p:blipFill>
        <p:spPr>
          <a:xfrm>
            <a:off x="1311189" y="1620106"/>
            <a:ext cx="7379729" cy="6121169"/>
          </a:xfrm>
        </p:spPr>
      </p:pic>
    </p:spTree>
    <p:extLst>
      <p:ext uri="{BB962C8B-B14F-4D97-AF65-F5344CB8AC3E}">
        <p14:creationId xmlns:p14="http://schemas.microsoft.com/office/powerpoint/2010/main" val="4123531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8F4FDC1-2F44-A54C-89DB-DCA037EF4B68}"/>
              </a:ext>
            </a:extLst>
          </p:cNvPr>
          <p:cNvSpPr>
            <a:spLocks noGrp="1"/>
          </p:cNvSpPr>
          <p:nvPr>
            <p:ph type="title"/>
          </p:nvPr>
        </p:nvSpPr>
        <p:spPr>
          <a:xfrm>
            <a:off x="302053" y="192216"/>
            <a:ext cx="11724503" cy="4292473"/>
          </a:xfrm>
        </p:spPr>
        <p:txBody>
          <a:bodyPr>
            <a:normAutofit/>
          </a:bodyPr>
          <a:lstStyle/>
          <a:p>
            <a:r>
              <a:rPr lang="lt-LT"/>
              <a:t>      </a:t>
            </a:r>
            <a:r>
              <a:rPr lang="lt-LT" sz="3200"/>
              <a:t>Štai šioje parko vietoje yra erdvė, kuri gali tapti šiuolaikišku saugiu visiems parko lankytojams objektu – šunų vedžiojimo ir dresavimo aikštele, kurioje aktyviai ir smagiai galės leisti laisvalaikį ne tik žmonės su augintiniais , bet ir visi mylintys gyvūnus.</a:t>
            </a:r>
          </a:p>
        </p:txBody>
      </p:sp>
      <p:pic>
        <p:nvPicPr>
          <p:cNvPr id="4" name="Paveikslėlis 4">
            <a:extLst>
              <a:ext uri="{FF2B5EF4-FFF2-40B4-BE49-F238E27FC236}">
                <a16:creationId xmlns:a16="http://schemas.microsoft.com/office/drawing/2014/main" id="{E4AB3C59-198E-3946-9AEB-993A01B83C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5155" y="3619500"/>
            <a:ext cx="4653644" cy="2884714"/>
          </a:xfrm>
        </p:spPr>
      </p:pic>
    </p:spTree>
    <p:extLst>
      <p:ext uri="{BB962C8B-B14F-4D97-AF65-F5344CB8AC3E}">
        <p14:creationId xmlns:p14="http://schemas.microsoft.com/office/powerpoint/2010/main" val="2556665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85A110D-63DE-5C4E-A971-72111FEEF55D}"/>
              </a:ext>
            </a:extLst>
          </p:cNvPr>
          <p:cNvSpPr>
            <a:spLocks noGrp="1"/>
          </p:cNvSpPr>
          <p:nvPr>
            <p:ph type="title"/>
          </p:nvPr>
        </p:nvSpPr>
        <p:spPr>
          <a:xfrm>
            <a:off x="2478215" y="385720"/>
            <a:ext cx="9143313" cy="1316767"/>
          </a:xfrm>
        </p:spPr>
        <p:txBody>
          <a:bodyPr>
            <a:normAutofit fontScale="90000"/>
          </a:bodyPr>
          <a:lstStyle/>
          <a:p>
            <a:r>
              <a:rPr lang="lt-LT" sz="3200"/>
              <a:t>Lieporių parko šunų mylėtojų bendruomenė.</a:t>
            </a:r>
            <a:br>
              <a:rPr lang="en-GB" sz="3200"/>
            </a:br>
            <a:r>
              <a:rPr lang="en-GB" sz="3200"/>
              <a:t>Dažnai vienu metu susirenka apie 10-15 žmonių su savo augintiniais. </a:t>
            </a:r>
            <a:r>
              <a:rPr lang="lt-LT" sz="3200"/>
              <a:t>Praktiškai visą dieną aptvare būna žmonių su šunimis.</a:t>
            </a:r>
          </a:p>
        </p:txBody>
      </p:sp>
      <p:pic>
        <p:nvPicPr>
          <p:cNvPr id="4" name="Paveikslėlis 4">
            <a:extLst>
              <a:ext uri="{FF2B5EF4-FFF2-40B4-BE49-F238E27FC236}">
                <a16:creationId xmlns:a16="http://schemas.microsoft.com/office/drawing/2014/main" id="{9D08C321-CE56-1749-8D61-E80C417DDC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00" y="1825625"/>
            <a:ext cx="7544486" cy="4351338"/>
          </a:xfrm>
        </p:spPr>
      </p:pic>
    </p:spTree>
    <p:extLst>
      <p:ext uri="{BB962C8B-B14F-4D97-AF65-F5344CB8AC3E}">
        <p14:creationId xmlns:p14="http://schemas.microsoft.com/office/powerpoint/2010/main" val="2497653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D74F1B8-D867-3049-A7B2-E23E29F77C7C}"/>
              </a:ext>
            </a:extLst>
          </p:cNvPr>
          <p:cNvSpPr>
            <a:spLocks noGrp="1"/>
          </p:cNvSpPr>
          <p:nvPr>
            <p:ph type="title"/>
          </p:nvPr>
        </p:nvSpPr>
        <p:spPr>
          <a:xfrm>
            <a:off x="1051011" y="1017287"/>
            <a:ext cx="10515600" cy="1325563"/>
          </a:xfrm>
        </p:spPr>
        <p:txBody>
          <a:bodyPr>
            <a:noAutofit/>
          </a:bodyPr>
          <a:lstStyle/>
          <a:p>
            <a:r>
              <a:rPr lang="lt-LT" sz="3200"/>
              <a:t>     Aktyviems šunims nepakanka vien tik pasivaikščiojimų </a:t>
            </a:r>
            <a:r>
              <a:rPr lang="en-GB" sz="3200"/>
              <a:t>prisegtiems prie</a:t>
            </a:r>
            <a:r>
              <a:rPr lang="lt-LT" sz="3200"/>
              <a:t> pavadėlio. Augintiniams būtina išsilakstyti, išsikrauti, tyrinėti aplinką ir bendrauti su kitais šuniukais. Išsikrovę šunys nekelia rūpesčių namuose, būna daug ramesni.</a:t>
            </a:r>
          </a:p>
        </p:txBody>
      </p:sp>
      <p:pic>
        <p:nvPicPr>
          <p:cNvPr id="4" name="Paveikslėlis 4">
            <a:extLst>
              <a:ext uri="{FF2B5EF4-FFF2-40B4-BE49-F238E27FC236}">
                <a16:creationId xmlns:a16="http://schemas.microsoft.com/office/drawing/2014/main" id="{54EA5222-3A92-9D4E-8AF5-7AAE112414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9892" y="3726163"/>
            <a:ext cx="4572000" cy="2114550"/>
          </a:xfrm>
        </p:spPr>
      </p:pic>
    </p:spTree>
    <p:extLst>
      <p:ext uri="{BB962C8B-B14F-4D97-AF65-F5344CB8AC3E}">
        <p14:creationId xmlns:p14="http://schemas.microsoft.com/office/powerpoint/2010/main" val="153761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C09FDFA-246C-8345-9691-7B806306D4F9}"/>
              </a:ext>
            </a:extLst>
          </p:cNvPr>
          <p:cNvSpPr>
            <a:spLocks noGrp="1"/>
          </p:cNvSpPr>
          <p:nvPr>
            <p:ph type="title"/>
          </p:nvPr>
        </p:nvSpPr>
        <p:spPr>
          <a:xfrm>
            <a:off x="405712" y="831934"/>
            <a:ext cx="10515600" cy="1325563"/>
          </a:xfrm>
        </p:spPr>
        <p:txBody>
          <a:bodyPr>
            <a:noAutofit/>
          </a:bodyPr>
          <a:lstStyle/>
          <a:p>
            <a:r>
              <a:rPr lang="lt-LT" sz="3200"/>
              <a:t>     Labai aktyvūs ir geranoriški žmonės ir</a:t>
            </a:r>
            <a:r>
              <a:rPr lang="en-GB" sz="3200"/>
              <a:t> </a:t>
            </a:r>
            <a:r>
              <a:rPr lang="lt-LT" sz="3200"/>
              <a:t>atsakingi augintinių šeimininkai. Jie visi ir dar daugiau įvairaus amžiaus, profesijų ir pomėgių žmonių yra tiesiogiai prisidėję prie šios idėjos generavimo</a:t>
            </a:r>
            <a:r>
              <a:rPr lang="en-GB" sz="3200"/>
              <a:t> ir palaikymo </a:t>
            </a:r>
            <a:r>
              <a:rPr lang="lt-LT" sz="3200"/>
              <a:t>Būtent jie geriausiai supranta,kad aikštelės žmonėms su šunimis yra šių dienų būtinybė.</a:t>
            </a:r>
          </a:p>
        </p:txBody>
      </p:sp>
      <p:pic>
        <p:nvPicPr>
          <p:cNvPr id="4" name="Paveikslėlis 4">
            <a:extLst>
              <a:ext uri="{FF2B5EF4-FFF2-40B4-BE49-F238E27FC236}">
                <a16:creationId xmlns:a16="http://schemas.microsoft.com/office/drawing/2014/main" id="{C791FBA8-1D80-3749-A8D5-6238D587AC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9533"/>
          <a:stretch/>
        </p:blipFill>
        <p:spPr>
          <a:xfrm>
            <a:off x="3178432" y="3012238"/>
            <a:ext cx="5596286" cy="2960194"/>
          </a:xfrm>
        </p:spPr>
      </p:pic>
    </p:spTree>
    <p:extLst>
      <p:ext uri="{BB962C8B-B14F-4D97-AF65-F5344CB8AC3E}">
        <p14:creationId xmlns:p14="http://schemas.microsoft.com/office/powerpoint/2010/main" val="40512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5B3D6D0-0718-3D45-B432-74C8663BD5F2}"/>
              </a:ext>
            </a:extLst>
          </p:cNvPr>
          <p:cNvSpPr>
            <a:spLocks noGrp="1"/>
          </p:cNvSpPr>
          <p:nvPr>
            <p:ph type="title"/>
          </p:nvPr>
        </p:nvSpPr>
        <p:spPr>
          <a:xfrm rot="10800000" flipV="1">
            <a:off x="784437" y="1360517"/>
            <a:ext cx="10443949" cy="2325915"/>
          </a:xfrm>
        </p:spPr>
        <p:txBody>
          <a:bodyPr>
            <a:normAutofit fontScale="90000"/>
          </a:bodyPr>
          <a:lstStyle/>
          <a:p>
            <a:r>
              <a:rPr lang="lt-LT" sz="3600"/>
              <a:t>  Čia dabartinis Lieporių parko aptvaras. Sutemus juo naudotis neįmanoma. Nesimato visiškai nieko, nesaugu nei šunims, nei žmonėms.</a:t>
            </a:r>
            <a:br>
              <a:rPr lang="lt-LT"/>
            </a:br>
            <a:br>
              <a:rPr lang="lt-LT"/>
            </a:br>
            <a:br>
              <a:rPr lang="lt-LT"/>
            </a:br>
            <a:endParaRPr lang="lt-LT"/>
          </a:p>
        </p:txBody>
      </p:sp>
      <p:pic>
        <p:nvPicPr>
          <p:cNvPr id="4" name="Paveikslėlis 4">
            <a:extLst>
              <a:ext uri="{FF2B5EF4-FFF2-40B4-BE49-F238E27FC236}">
                <a16:creationId xmlns:a16="http://schemas.microsoft.com/office/drawing/2014/main" id="{92BC9968-3294-3F46-8A11-33C2C7FCD8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6035" y="2216922"/>
            <a:ext cx="5802957" cy="4351338"/>
          </a:xfrm>
        </p:spPr>
      </p:pic>
    </p:spTree>
    <p:extLst>
      <p:ext uri="{BB962C8B-B14F-4D97-AF65-F5344CB8AC3E}">
        <p14:creationId xmlns:p14="http://schemas.microsoft.com/office/powerpoint/2010/main" val="1201630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BE838A1-FFFC-434F-8C82-19D5621B8846}"/>
              </a:ext>
            </a:extLst>
          </p:cNvPr>
          <p:cNvSpPr>
            <a:spLocks noGrp="1"/>
          </p:cNvSpPr>
          <p:nvPr>
            <p:ph type="title"/>
          </p:nvPr>
        </p:nvSpPr>
        <p:spPr>
          <a:xfrm>
            <a:off x="3089876" y="385720"/>
            <a:ext cx="10515600" cy="1325563"/>
          </a:xfrm>
        </p:spPr>
        <p:txBody>
          <a:bodyPr>
            <a:normAutofit/>
          </a:bodyPr>
          <a:lstStyle/>
          <a:p>
            <a:r>
              <a:rPr lang="lt-LT" sz="3200"/>
              <a:t>      O taip atrodo apšviesta aikštelė.</a:t>
            </a:r>
            <a:br>
              <a:rPr lang="lt-LT" sz="3200"/>
            </a:br>
            <a:r>
              <a:rPr lang="lt-LT" sz="3200"/>
              <a:t>Kitas reikalas, </a:t>
            </a:r>
            <a:r>
              <a:rPr lang="en-GB" sz="3200"/>
              <a:t>juk taip?</a:t>
            </a:r>
            <a:endParaRPr lang="lt-LT" sz="3200"/>
          </a:p>
        </p:txBody>
      </p:sp>
      <p:pic>
        <p:nvPicPr>
          <p:cNvPr id="4" name="Paveikslėlis 4">
            <a:extLst>
              <a:ext uri="{FF2B5EF4-FFF2-40B4-BE49-F238E27FC236}">
                <a16:creationId xmlns:a16="http://schemas.microsoft.com/office/drawing/2014/main" id="{E3C518FD-3FB0-BD4F-A7C1-8902271E42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9037" y="1825625"/>
            <a:ext cx="7173925" cy="4351338"/>
          </a:xfrm>
        </p:spPr>
      </p:pic>
    </p:spTree>
    <p:extLst>
      <p:ext uri="{BB962C8B-B14F-4D97-AF65-F5344CB8AC3E}">
        <p14:creationId xmlns:p14="http://schemas.microsoft.com/office/powerpoint/2010/main" val="1113801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46F1781-6D7B-2440-9A8F-C104E47B35A9}"/>
              </a:ext>
            </a:extLst>
          </p:cNvPr>
          <p:cNvSpPr>
            <a:spLocks noGrp="1"/>
          </p:cNvSpPr>
          <p:nvPr>
            <p:ph type="title"/>
          </p:nvPr>
        </p:nvSpPr>
        <p:spPr>
          <a:xfrm>
            <a:off x="4112741" y="420044"/>
            <a:ext cx="10515600" cy="1325563"/>
          </a:xfrm>
        </p:spPr>
        <p:txBody>
          <a:bodyPr/>
          <a:lstStyle/>
          <a:p>
            <a:r>
              <a:rPr lang="lt-LT" sz="3200"/>
              <a:t>Aikštelė Tauragėje</a:t>
            </a:r>
            <a:r>
              <a:rPr lang="lt-LT"/>
              <a:t>.</a:t>
            </a:r>
          </a:p>
        </p:txBody>
      </p:sp>
      <p:pic>
        <p:nvPicPr>
          <p:cNvPr id="4" name="Paveikslėlis 4">
            <a:extLst>
              <a:ext uri="{FF2B5EF4-FFF2-40B4-BE49-F238E27FC236}">
                <a16:creationId xmlns:a16="http://schemas.microsoft.com/office/drawing/2014/main" id="{F4D79582-8FE9-A24E-9941-F9A96EB06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010" y="1832490"/>
            <a:ext cx="7095980" cy="4078159"/>
          </a:xfrm>
        </p:spPr>
      </p:pic>
    </p:spTree>
    <p:extLst>
      <p:ext uri="{BB962C8B-B14F-4D97-AF65-F5344CB8AC3E}">
        <p14:creationId xmlns:p14="http://schemas.microsoft.com/office/powerpoint/2010/main" val="3399271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D8B706-165E-974C-9F54-C0CF84AB0110}"/>
              </a:ext>
            </a:extLst>
          </p:cNvPr>
          <p:cNvSpPr>
            <a:spLocks noGrp="1"/>
          </p:cNvSpPr>
          <p:nvPr>
            <p:ph type="title"/>
          </p:nvPr>
        </p:nvSpPr>
        <p:spPr>
          <a:xfrm>
            <a:off x="4682524" y="500062"/>
            <a:ext cx="10515600" cy="1325563"/>
          </a:xfrm>
        </p:spPr>
        <p:txBody>
          <a:bodyPr>
            <a:normAutofit/>
          </a:bodyPr>
          <a:lstStyle/>
          <a:p>
            <a:r>
              <a:rPr lang="lt-LT" sz="3200"/>
              <a:t>Ir Anykščiuose</a:t>
            </a:r>
          </a:p>
        </p:txBody>
      </p:sp>
      <p:pic>
        <p:nvPicPr>
          <p:cNvPr id="4" name="Paveikslėlis 4">
            <a:extLst>
              <a:ext uri="{FF2B5EF4-FFF2-40B4-BE49-F238E27FC236}">
                <a16:creationId xmlns:a16="http://schemas.microsoft.com/office/drawing/2014/main" id="{C035EE58-FF4A-2F4B-82AB-059323666D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0306" y="1825625"/>
            <a:ext cx="7351387" cy="4351338"/>
          </a:xfrm>
        </p:spPr>
      </p:pic>
    </p:spTree>
    <p:extLst>
      <p:ext uri="{BB962C8B-B14F-4D97-AF65-F5344CB8AC3E}">
        <p14:creationId xmlns:p14="http://schemas.microsoft.com/office/powerpoint/2010/main" val="3033512790"/>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Plačiaekranė</PresentationFormat>
  <Slides>19</Slides>
  <Notes>0</Notes>
  <HiddenSlides>0</HiddenSlides>
  <ScaleCrop>false</ScaleCrop>
  <HeadingPairs>
    <vt:vector size="4" baseType="variant">
      <vt:variant>
        <vt:lpstr>Tema</vt:lpstr>
      </vt:variant>
      <vt:variant>
        <vt:i4>1</vt:i4>
      </vt:variant>
      <vt:variant>
        <vt:lpstr>Skaidrių pavadinimai</vt:lpstr>
      </vt:variant>
      <vt:variant>
        <vt:i4>19</vt:i4>
      </vt:variant>
    </vt:vector>
  </HeadingPairs>
  <TitlesOfParts>
    <vt:vector size="20" baseType="lpstr">
      <vt:lpstr>„Office“ tema</vt:lpstr>
      <vt:lpstr>Žmonių su augintiniais laisvalaikio zona  Lieporių parkas. Šiauliai.  Autorius Galina Beniušienė</vt:lpstr>
      <vt:lpstr>      Štai šioje parko vietoje yra erdvė, kuri gali tapti šiuolaikišku saugiu visiems parko lankytojams objektu – šunų vedžiojimo ir dresavimo aikštele, kurioje aktyviai ir smagiai galės leisti laisvalaikį ne tik žmonės su augintiniais , bet ir visi mylintys gyvūnus.</vt:lpstr>
      <vt:lpstr>Lieporių parko šunų mylėtojų bendruomenė. Dažnai vienu metu susirenka apie 10-15 žmonių su savo augintiniais. Praktiškai visą dieną aptvare būna žmonių su šunimis.</vt:lpstr>
      <vt:lpstr>     Aktyviems šunims nepakanka vien tik pasivaikščiojimų prisegtiems prie pavadėlio. Augintiniams būtina išsilakstyti, išsikrauti, tyrinėti aplinką ir bendrauti su kitais šuniukais. Išsikrovę šunys nekelia rūpesčių namuose, būna daug ramesni.</vt:lpstr>
      <vt:lpstr>     Labai aktyvūs ir geranoriški žmonės ir atsakingi augintinių šeimininkai. Jie visi ir dar daugiau įvairaus amžiaus, profesijų ir pomėgių žmonių yra tiesiogiai prisidėję prie šios idėjos generavimo ir palaikymo Būtent jie geriausiai supranta,kad aikštelės žmonėms su šunimis yra šių dienų būtinybė.</vt:lpstr>
      <vt:lpstr>  Čia dabartinis Lieporių parko aptvaras. Sutemus juo naudotis neįmanoma. Nesimato visiškai nieko, nesaugu nei šunims, nei žmonėms.   </vt:lpstr>
      <vt:lpstr>      O taip atrodo apšviesta aikštelė. Kitas reikalas, juk taip?</vt:lpstr>
      <vt:lpstr>Aikštelė Tauragėje.</vt:lpstr>
      <vt:lpstr>Ir Anykščiuose</vt:lpstr>
      <vt:lpstr>    Aikštelės gali būti įvairiausios. Tačiau svarbiausi kriterijai yra  erdvė ir saugumas. Saugumas tiek besinaudojančių aikštele, tiek ir žmonių už jos ribų.</vt:lpstr>
      <vt:lpstr>    Teisingas aikštelės planas. Erdvė paskirstyta į aktyvumo ir ramaus pasibuvimo zonas. Su išmanymu išdėstyti įrenginiai neužgriozdina visos erdvės.</vt:lpstr>
      <vt:lpstr>  Šiame plane yra numatyta ir sanitarinė zona. Tačiau tokia yra nebūtina, svarbu, kad keturkojų šeimininkai būtų tvarkingi ir sąmoningi.</vt:lpstr>
      <vt:lpstr>      Įrengus saugią ir modernią šunų vedžiojimo ir dresavimo aikštelę, laimės visi - ir miestas ir jame gyvenantys žmonės.  Tokia aikštelė, be tiesioginės jos paskirties, dar yra ir pozityvaus komunikavimo vieta, kur nėra amžiaus ar pomėgių apribojimų. Žmonės išeina į gryną orą su augintiniais, susitinka, keičiasi naujienomis, bendrauja. Ir tokių aikštelių turėtų būti ne viena. Erdvių, tvarkingų, patrauklių, saugių ir prieinamų bet kurios miesto dalies gyventojams. Šiauliai tikrai turi tam tinkamų vietų.</vt:lpstr>
      <vt:lpstr>Šunų vedžiojimo ir dresūros aikštelė Kretingoje.</vt:lpstr>
      <vt:lpstr>„PowerPoint“ pateiktis</vt:lpstr>
      <vt:lpstr>„PowerPoint“ pateiktis</vt:lpstr>
      <vt:lpstr>„PowerPoint“ pateiktis</vt:lpstr>
      <vt:lpstr>„PowerPoint“ pateiktis</vt:lpstr>
      <vt:lpstr>Ačiū🐾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Žmonių su augintiniais laisvalaikio zona Lieporių parkas. Šiauliai.</dc:title>
  <dc:creator>beniusis.arunas@gmail.com</dc:creator>
  <cp:lastModifiedBy>beniusis.arunas@gmail.com</cp:lastModifiedBy>
  <cp:revision>14</cp:revision>
  <dcterms:created xsi:type="dcterms:W3CDTF">2020-11-16T11:51:23Z</dcterms:created>
  <dcterms:modified xsi:type="dcterms:W3CDTF">2021-12-16T10:30:49Z</dcterms:modified>
</cp:coreProperties>
</file>