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4" r:id="rId3"/>
    <p:sldId id="361" r:id="rId4"/>
    <p:sldId id="349" r:id="rId5"/>
    <p:sldId id="348" r:id="rId6"/>
    <p:sldId id="350" r:id="rId7"/>
    <p:sldId id="351" r:id="rId8"/>
    <p:sldId id="347" r:id="rId9"/>
    <p:sldId id="362" r:id="rId10"/>
    <p:sldId id="345" r:id="rId11"/>
    <p:sldId id="344" r:id="rId12"/>
    <p:sldId id="346" r:id="rId13"/>
    <p:sldId id="358" r:id="rId14"/>
    <p:sldId id="359" r:id="rId15"/>
    <p:sldId id="352" r:id="rId16"/>
    <p:sldId id="353" r:id="rId17"/>
    <p:sldId id="354" r:id="rId18"/>
    <p:sldId id="355" r:id="rId19"/>
    <p:sldId id="356" r:id="rId20"/>
    <p:sldId id="360" r:id="rId21"/>
    <p:sldId id="357" r:id="rId22"/>
    <p:sldId id="364" r:id="rId23"/>
    <p:sldId id="365" r:id="rId24"/>
    <p:sldId id="363" r:id="rId25"/>
    <p:sldId id="366" r:id="rId26"/>
    <p:sldId id="367" r:id="rId27"/>
    <p:sldId id="368" r:id="rId28"/>
    <p:sldId id="369" r:id="rId29"/>
    <p:sldId id="342" r:id="rId30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6E8B9E"/>
    <a:srgbClr val="FF3399"/>
    <a:srgbClr val="00CC99"/>
    <a:srgbClr val="00CC66"/>
    <a:srgbClr val="92D050"/>
    <a:srgbClr val="FF0000"/>
    <a:srgbClr val="C00000"/>
    <a:srgbClr val="FFC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4" autoAdjust="0"/>
    <p:restoredTop sz="94714" autoAdjust="0"/>
  </p:normalViewPr>
  <p:slideViewPr>
    <p:cSldViewPr>
      <p:cViewPr varScale="1">
        <p:scale>
          <a:sx n="124" d="100"/>
          <a:sy n="124" d="100"/>
        </p:scale>
        <p:origin x="118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3EC3-17E8-4622-8E1F-DFFFEB02D7A9}" type="datetimeFigureOut">
              <a:rPr lang="lt-LT" smtClean="0"/>
              <a:pPr/>
              <a:t>2021-12-16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A555-ED3B-4B11-B468-9E85B90A1222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354"/>
            <a:ext cx="9144000" cy="64658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56" y="18864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 b="1" dirty="0"/>
              <a:t>ŠIAULIŲ M. </a:t>
            </a:r>
            <a:r>
              <a:rPr lang="en-US" sz="1600" b="1" dirty="0"/>
              <a:t>PRISIK</a:t>
            </a:r>
            <a:r>
              <a:rPr lang="lt-LT" sz="1600" b="1" dirty="0"/>
              <a:t>Ė</a:t>
            </a:r>
            <a:r>
              <a:rPr lang="en-US" sz="1600" b="1" dirty="0"/>
              <a:t>LIMO AIK</a:t>
            </a:r>
            <a:r>
              <a:rPr lang="lt-LT" sz="1600" b="1" dirty="0"/>
              <a:t>Š</a:t>
            </a:r>
            <a:r>
              <a:rPr lang="en-US" sz="1600" b="1" dirty="0"/>
              <a:t>T</a:t>
            </a:r>
            <a:r>
              <a:rPr lang="lt-LT" sz="1600" b="1" dirty="0"/>
              <a:t>Ė</a:t>
            </a:r>
            <a:r>
              <a:rPr lang="en-US" sz="1600" b="1" dirty="0"/>
              <a:t>S </a:t>
            </a:r>
            <a:r>
              <a:rPr lang="lt-LT" sz="1600" b="1" dirty="0"/>
              <a:t>PAPILDYMO NEREALIZUOTAIS TRUKSTAMAIS ELEMENTAIS IDĖJOS</a:t>
            </a:r>
          </a:p>
        </p:txBody>
      </p:sp>
      <p:sp>
        <p:nvSpPr>
          <p:cNvPr id="4" name="Rectangle 3"/>
          <p:cNvSpPr/>
          <p:nvPr/>
        </p:nvSpPr>
        <p:spPr>
          <a:xfrm>
            <a:off x="7308304" y="6561218"/>
            <a:ext cx="18722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000" b="1" dirty="0">
                <a:solidFill>
                  <a:prstClr val="white"/>
                </a:solidFill>
              </a:rPr>
              <a:t>ARCH. V.RUDOKAS  20</a:t>
            </a:r>
            <a:r>
              <a:rPr lang="en-US" sz="1000" b="1" dirty="0">
                <a:solidFill>
                  <a:prstClr val="white"/>
                </a:solidFill>
              </a:rPr>
              <a:t>2</a:t>
            </a:r>
            <a:r>
              <a:rPr lang="lt-LT" sz="1000" b="1" dirty="0">
                <a:solidFill>
                  <a:prstClr val="white"/>
                </a:solidFill>
              </a:rPr>
              <a:t>1 </a:t>
            </a:r>
            <a:r>
              <a:rPr lang="en-US" sz="1000" b="1" dirty="0">
                <a:solidFill>
                  <a:prstClr val="white"/>
                </a:solidFill>
              </a:rPr>
              <a:t>12</a:t>
            </a:r>
            <a:r>
              <a:rPr lang="lt-LT" sz="1000" b="1" dirty="0">
                <a:solidFill>
                  <a:prstClr val="white"/>
                </a:solidFill>
              </a:rPr>
              <a:t> 1</a:t>
            </a:r>
            <a:r>
              <a:rPr lang="en-US" sz="1000" b="1" dirty="0">
                <a:solidFill>
                  <a:prstClr val="white"/>
                </a:solidFill>
              </a:rPr>
              <a:t>5</a:t>
            </a:r>
            <a:endParaRPr lang="lt-LT" sz="1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2521"/>
            <a:ext cx="9144000" cy="5157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980728"/>
            <a:ext cx="8208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2.  </a:t>
            </a:r>
            <a:r>
              <a:rPr lang="lt-LT" sz="1400" b="1" dirty="0"/>
              <a:t>AIKŠTĖS EKRANO STATINIO APŽVALGOS AIKŠTELĖS INFORMACINIS PORANKIS</a:t>
            </a:r>
            <a:r>
              <a:rPr lang="en-US" sz="1400" b="1" dirty="0"/>
              <a:t> /  </a:t>
            </a:r>
            <a:r>
              <a:rPr lang="lt-LT" sz="1400" b="1" dirty="0"/>
              <a:t> </a:t>
            </a:r>
            <a:r>
              <a:rPr lang="en-US" sz="1400" b="1" dirty="0"/>
              <a:t>ANALOGAI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49827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12776"/>
            <a:ext cx="9144000" cy="6000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980728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2.  </a:t>
            </a:r>
            <a:r>
              <a:rPr lang="lt-LT" sz="1400" b="1" dirty="0"/>
              <a:t>AIKŠTĖS EKRANO STATINIO APŽVALGOS AIKŠTELĖS INFORMACINIS</a:t>
            </a:r>
            <a:r>
              <a:rPr lang="en-US" sz="1400" b="1" dirty="0"/>
              <a:t> PORANKIS /  </a:t>
            </a:r>
            <a:r>
              <a:rPr lang="lt-LT" sz="1400" b="1" dirty="0"/>
              <a:t> </a:t>
            </a:r>
            <a:r>
              <a:rPr lang="en-US" sz="1400" b="1" dirty="0"/>
              <a:t>ANALOGAI</a:t>
            </a:r>
            <a:endParaRPr lang="lt-LT" sz="1400"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BC9FF8DE-5476-4B7B-86F1-58053E81C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1921" y="1427166"/>
            <a:ext cx="5292080" cy="3343306"/>
          </a:xfrm>
          <a:prstGeom prst="rect">
            <a:avLst/>
          </a:prstGeom>
        </p:spPr>
      </p:pic>
      <p:cxnSp>
        <p:nvCxnSpPr>
          <p:cNvPr id="5" name="Tiesioji rodyklės jungtis 4">
            <a:extLst>
              <a:ext uri="{FF2B5EF4-FFF2-40B4-BE49-F238E27FC236}">
                <a16:creationId xmlns:a16="http://schemas.microsoft.com/office/drawing/2014/main" id="{7D7DCB76-D7DC-4BD4-A403-779711CE6D3F}"/>
              </a:ext>
            </a:extLst>
          </p:cNvPr>
          <p:cNvCxnSpPr/>
          <p:nvPr/>
        </p:nvCxnSpPr>
        <p:spPr>
          <a:xfrm>
            <a:off x="7884368" y="4077072"/>
            <a:ext cx="0" cy="16561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18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5" y="1432521"/>
            <a:ext cx="9155810" cy="5157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 </a:t>
            </a:r>
            <a:r>
              <a:rPr lang="lt-LT" sz="1400" b="1" dirty="0"/>
              <a:t> </a:t>
            </a:r>
            <a:r>
              <a:rPr lang="en-US" sz="1400" b="1" dirty="0"/>
              <a:t>ESAMA PAD</a:t>
            </a:r>
            <a:r>
              <a:rPr lang="lt-LT" sz="1400" b="1" dirty="0"/>
              <a:t>Ė</a:t>
            </a:r>
            <a:r>
              <a:rPr lang="en-US" sz="1400" b="1" dirty="0"/>
              <a:t>TIS</a:t>
            </a:r>
            <a:endParaRPr lang="lt-LT" sz="1400" dirty="0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B830711-012D-4F11-8991-981EE337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772816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4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5" y="1468663"/>
            <a:ext cx="9155810" cy="5084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 </a:t>
            </a:r>
            <a:r>
              <a:rPr lang="lt-LT" sz="1400" b="1" dirty="0"/>
              <a:t> KONTEKSTAS – BŪSIMŲ ĮPAMINKLINIMO IDĖJŲ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157758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4" y="1468663"/>
            <a:ext cx="9155808" cy="5084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</a:t>
            </a:r>
            <a:r>
              <a:rPr lang="lt-LT" sz="1400" b="1" dirty="0"/>
              <a:t>   KONTEKSTAS – BŪSIMŲ ĮPAMINKLINIMO IDĖJŲ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52185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5" y="1433075"/>
            <a:ext cx="9155810" cy="51560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  ESAMA PAD</a:t>
            </a:r>
            <a:r>
              <a:rPr lang="lt-LT" sz="1400" b="1" dirty="0"/>
              <a:t>Ė</a:t>
            </a:r>
            <a:r>
              <a:rPr lang="en-US" sz="1400" b="1" dirty="0"/>
              <a:t>TIS</a:t>
            </a:r>
            <a:endParaRPr lang="lt-LT" sz="1400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FF521E4-EF30-4800-A92D-C1D749DAA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212976"/>
            <a:ext cx="158510" cy="1377815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D13323C-83C1-4535-9FB1-F705CBF31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97876" y="3107380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9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" y="1412776"/>
            <a:ext cx="9141936" cy="68564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 ESAMA PAD</a:t>
            </a:r>
            <a:r>
              <a:rPr lang="lt-LT" sz="1400" b="1" dirty="0"/>
              <a:t>Ė</a:t>
            </a:r>
            <a:r>
              <a:rPr lang="en-US" sz="1400" b="1" dirty="0"/>
              <a:t>TIS</a:t>
            </a:r>
            <a:endParaRPr lang="lt-LT" sz="1400" dirty="0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CA5A1AB-F312-4234-B5BB-3B0229A7C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10333" y="2670443"/>
            <a:ext cx="158510" cy="137781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2CDAFD6-9F3C-491E-821B-13747353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633" y="3068960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5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0"/>
            <a:ext cx="3859320" cy="68564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993268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</a:t>
            </a:r>
            <a:endParaRPr lang="lt-LT" sz="1400" b="1" dirty="0"/>
          </a:p>
          <a:p>
            <a:r>
              <a:rPr lang="lt-LT" sz="1400" b="1" dirty="0"/>
              <a:t>     NEGALIMAS SPRENDIMAS</a:t>
            </a:r>
            <a:endParaRPr lang="lt-LT" sz="1400" dirty="0"/>
          </a:p>
        </p:txBody>
      </p:sp>
      <p:cxnSp>
        <p:nvCxnSpPr>
          <p:cNvPr id="3" name="Tiesioji jungtis 2">
            <a:extLst>
              <a:ext uri="{FF2B5EF4-FFF2-40B4-BE49-F238E27FC236}">
                <a16:creationId xmlns:a16="http://schemas.microsoft.com/office/drawing/2014/main" id="{E59DA2C4-692F-4981-B89D-0016EBD57DE9}"/>
              </a:ext>
            </a:extLst>
          </p:cNvPr>
          <p:cNvCxnSpPr>
            <a:cxnSpLocks/>
          </p:cNvCxnSpPr>
          <p:nvPr/>
        </p:nvCxnSpPr>
        <p:spPr>
          <a:xfrm>
            <a:off x="3131840" y="1916832"/>
            <a:ext cx="5544616" cy="3888432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F95452AE-AD0F-409B-9A3E-75183B2C0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16993">
            <a:off x="3024688" y="2071972"/>
            <a:ext cx="5614903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1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1" y="1340768"/>
            <a:ext cx="9141936" cy="51482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  TIKROJI STATINIO SIENOS PASKIRTIS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148242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0"/>
            <a:ext cx="385932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</a:t>
            </a:r>
          </a:p>
          <a:p>
            <a:r>
              <a:rPr lang="en-US" sz="1400" b="1" dirty="0"/>
              <a:t>     ANALOGAI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97831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2276872"/>
            <a:ext cx="64807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SI</a:t>
            </a:r>
            <a:r>
              <a:rPr lang="lt-LT" sz="1400" b="1" dirty="0"/>
              <a:t>ŪLYMĄ SUDARO:</a:t>
            </a:r>
          </a:p>
          <a:p>
            <a:endParaRPr lang="lt-LT" sz="1400" b="1" dirty="0"/>
          </a:p>
          <a:p>
            <a:pPr marL="342900" indent="-342900">
              <a:buAutoNum type="arabicPeriod"/>
            </a:pPr>
            <a:r>
              <a:rPr lang="lt-LT" sz="1400" b="1" dirty="0"/>
              <a:t>LAIPTŲ SUOLAI PRIE RENGINIŲ AIKŠTĖS FONTANO</a:t>
            </a:r>
            <a:endParaRPr lang="en-US" sz="1400" b="1" dirty="0"/>
          </a:p>
          <a:p>
            <a:pPr marL="342900" indent="-342900">
              <a:buAutoNum type="arabicPeriod"/>
            </a:pPr>
            <a:endParaRPr lang="en-US" sz="1400" b="1" dirty="0"/>
          </a:p>
          <a:p>
            <a:pPr marL="342900" indent="-342900">
              <a:buFontTx/>
              <a:buAutoNum type="arabicPeriod"/>
            </a:pPr>
            <a:r>
              <a:rPr lang="lt-LT" sz="1400" b="1" dirty="0"/>
              <a:t>AIKŠTĖS EKRANO STATINIO APŽVALGOS AIKŠTELĖS INFORMACINIS PORANKIS</a:t>
            </a:r>
            <a:endParaRPr lang="en-US" sz="1400" b="1" dirty="0"/>
          </a:p>
          <a:p>
            <a:pPr marL="342900" indent="-342900">
              <a:buFontTx/>
              <a:buAutoNum type="arabicPeriod"/>
            </a:pPr>
            <a:endParaRPr lang="lt-LT" sz="1400" dirty="0"/>
          </a:p>
          <a:p>
            <a:pPr marL="342900" indent="-342900">
              <a:buFontTx/>
              <a:buAutoNum type="arabicPeriod"/>
            </a:pPr>
            <a:r>
              <a:rPr lang="lt-LT" sz="1400" b="1" dirty="0"/>
              <a:t>AIKŠTĖS EKRANO STATINIO ŽELDINIAI</a:t>
            </a:r>
            <a:endParaRPr lang="lt-LT" sz="1400" dirty="0"/>
          </a:p>
          <a:p>
            <a:pPr marL="342900" indent="-342900">
              <a:buAutoNum type="arabicPeriod"/>
            </a:pPr>
            <a:endParaRPr lang="en-US" sz="1400" b="1" dirty="0"/>
          </a:p>
          <a:p>
            <a:pPr marL="342900" indent="-342900">
              <a:buAutoNum type="arabicPeriod"/>
            </a:pPr>
            <a:endParaRPr lang="lt-LT" sz="1400" dirty="0"/>
          </a:p>
          <a:p>
            <a:endParaRPr lang="lt-LT" sz="1400" b="1" dirty="0"/>
          </a:p>
          <a:p>
            <a:endParaRPr lang="lt-LT" sz="1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99558"/>
            <a:ext cx="3563888" cy="3563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3.  </a:t>
            </a:r>
            <a:r>
              <a:rPr lang="lt-LT" sz="1400" b="1" dirty="0"/>
              <a:t>AIKŠTĖS EKRANO STATINIO ŽELDINIAI</a:t>
            </a:r>
            <a:r>
              <a:rPr lang="en-US" sz="1400" b="1" dirty="0"/>
              <a:t> /  ANALOGAI</a:t>
            </a:r>
            <a:endParaRPr lang="lt-LT" sz="1400"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F383DE11-86EA-4B8D-B5D5-A51C16726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674" y="1499558"/>
            <a:ext cx="2894326" cy="3859102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227767A-FC74-47BC-87B1-C62A05BBB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449" y="4275326"/>
            <a:ext cx="2895851" cy="2166232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90A856B-0061-4865-9E1F-2C44E0452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896" y="1499558"/>
            <a:ext cx="2530404" cy="253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5" y="1468663"/>
            <a:ext cx="9155810" cy="5084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9646C415-8AE9-4265-81FC-D5A4AA548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53461" y="1811236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8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4" y="1468663"/>
            <a:ext cx="9155808" cy="5084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118715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3" y="1468663"/>
            <a:ext cx="9155806" cy="5084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r>
              <a:rPr lang="lt-LT" sz="1400" b="1" dirty="0"/>
              <a:t> SU BŪSIMU MENINIU AKCENTU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36469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4" y="1468663"/>
            <a:ext cx="9155808" cy="50849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025923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4" y="1468663"/>
            <a:ext cx="9155808" cy="5084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69A97047-8316-4A41-BBB4-B98CF3ABA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573016"/>
            <a:ext cx="158510" cy="1377815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BFA7FA6-ED5F-4067-A415-1E5C60815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58002">
            <a:off x="4905722" y="2585835"/>
            <a:ext cx="158510" cy="137781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E6AFB5A-5F97-43BD-8A59-76D4AF94E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494093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3" y="1468663"/>
            <a:ext cx="9155806" cy="5084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185746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3" y="1468663"/>
            <a:ext cx="9155806" cy="5084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80786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92" y="1468663"/>
            <a:ext cx="9155804" cy="5084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0" y="980728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lt-LT" sz="1400" b="1" dirty="0"/>
              <a:t>AIKŠTĖS EKRANO STATINIO ŽELDINIAI</a:t>
            </a:r>
            <a:r>
              <a:rPr lang="en-US" sz="1400" b="1" dirty="0"/>
              <a:t> /  SI</a:t>
            </a:r>
            <a:r>
              <a:rPr lang="lt-LT" sz="1400" b="1" dirty="0"/>
              <a:t>Ū</a:t>
            </a:r>
            <a:r>
              <a:rPr lang="en-US" sz="1400" b="1" dirty="0"/>
              <a:t>LYMO VIZUALIZACIJA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72341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5736" y="2996952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/>
              <a:t>AČIŪ UŽ JŪSŲ DĖMESĮ  IR BALSUS</a:t>
            </a:r>
            <a:r>
              <a:rPr lang="en-US" sz="3200" b="1" dirty="0"/>
              <a:t>!</a:t>
            </a:r>
            <a:endParaRPr lang="lt-LT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" y="1449264"/>
            <a:ext cx="9108812" cy="5123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678" y="980728"/>
            <a:ext cx="6847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1.  </a:t>
            </a:r>
            <a:r>
              <a:rPr lang="lt-LT" sz="1400" b="1" dirty="0"/>
              <a:t>LAIPTŲ SUOLAI PRIE RENGINIŲ AIKŠTĖS FONTANO /   </a:t>
            </a:r>
            <a:r>
              <a:rPr lang="en-US" sz="1400" b="1" dirty="0"/>
              <a:t>ESAMA PAD</a:t>
            </a:r>
            <a:r>
              <a:rPr lang="lt-LT" sz="1400" b="1" dirty="0"/>
              <a:t>Ė</a:t>
            </a:r>
            <a:r>
              <a:rPr lang="en-US" sz="1400" b="1" dirty="0"/>
              <a:t>TIS</a:t>
            </a:r>
            <a:endParaRPr lang="lt-LT" sz="1400" dirty="0"/>
          </a:p>
        </p:txBody>
      </p:sp>
      <p:cxnSp>
        <p:nvCxnSpPr>
          <p:cNvPr id="11" name="Tiesioji rodyklės jungtis 10">
            <a:extLst>
              <a:ext uri="{FF2B5EF4-FFF2-40B4-BE49-F238E27FC236}">
                <a16:creationId xmlns:a16="http://schemas.microsoft.com/office/drawing/2014/main" id="{87458E9E-7E62-457C-9485-09F876086CED}"/>
              </a:ext>
            </a:extLst>
          </p:cNvPr>
          <p:cNvCxnSpPr/>
          <p:nvPr/>
        </p:nvCxnSpPr>
        <p:spPr>
          <a:xfrm>
            <a:off x="1475656" y="3356992"/>
            <a:ext cx="0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58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5" y="1449264"/>
            <a:ext cx="9108810" cy="5123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677" y="980728"/>
            <a:ext cx="5551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1.  </a:t>
            </a:r>
            <a:r>
              <a:rPr lang="lt-LT" sz="1400" b="1" dirty="0"/>
              <a:t>LAIPTŲ SUOLAI PRIE RENGINIŲ AIKŠTĖS FONTANO /   </a:t>
            </a:r>
            <a:r>
              <a:rPr lang="en-US" sz="1400" b="1" dirty="0"/>
              <a:t>ESAMA PAD</a:t>
            </a:r>
            <a:r>
              <a:rPr lang="lt-LT" sz="1400" b="1" dirty="0"/>
              <a:t>Ė</a:t>
            </a:r>
            <a:r>
              <a:rPr lang="en-US" sz="1400" b="1" dirty="0"/>
              <a:t>TIS</a:t>
            </a:r>
            <a:endParaRPr lang="lt-LT" sz="1400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0E938DA-F08D-4361-AAAA-10722BC8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420888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8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" y="1481714"/>
            <a:ext cx="9108812" cy="50588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678" y="980728"/>
            <a:ext cx="6847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1.  </a:t>
            </a:r>
            <a:r>
              <a:rPr lang="lt-LT" sz="1400" b="1" dirty="0"/>
              <a:t>LAIPTŲ SUOLAI PRIE RENGINIŲ AIKŠTĖS FONTANO</a:t>
            </a:r>
            <a:r>
              <a:rPr lang="en-US" sz="1400" b="1" dirty="0"/>
              <a:t> /  </a:t>
            </a:r>
            <a:r>
              <a:rPr lang="lt-LT" sz="1400" b="1" dirty="0"/>
              <a:t> SIŪLYMO </a:t>
            </a:r>
            <a:r>
              <a:rPr lang="en-US" sz="1400" b="1" dirty="0"/>
              <a:t>VIZUALIZACIJA</a:t>
            </a:r>
            <a:endParaRPr lang="lt-LT" sz="1400" dirty="0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B1D0A55-25AE-4F31-B33F-E71F6C8C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212976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91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84784"/>
            <a:ext cx="9662417" cy="5040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678" y="980728"/>
            <a:ext cx="5263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1.  </a:t>
            </a:r>
            <a:r>
              <a:rPr lang="lt-LT" sz="1400" b="1" dirty="0"/>
              <a:t>LAIPTŲ SUOLAI PRIE RENGINIŲ AIKŠTĖS FONTANO</a:t>
            </a:r>
            <a:r>
              <a:rPr lang="en-US" sz="1400" b="1" dirty="0"/>
              <a:t> /  </a:t>
            </a:r>
            <a:r>
              <a:rPr lang="lt-LT" sz="1400" b="1" dirty="0"/>
              <a:t> </a:t>
            </a:r>
            <a:r>
              <a:rPr lang="en-US" sz="1400" b="1" dirty="0"/>
              <a:t>ANALOGAI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81628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1714"/>
            <a:ext cx="9143999" cy="60743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678" y="980728"/>
            <a:ext cx="6199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1.  </a:t>
            </a:r>
            <a:r>
              <a:rPr lang="lt-LT" sz="1400" b="1" dirty="0"/>
              <a:t>LAIPTŲ SUOLAI PRIE RENGINIŲ AIKŠTĖS FONTANO</a:t>
            </a:r>
            <a:r>
              <a:rPr lang="en-US" sz="1400" b="1" dirty="0"/>
              <a:t> /  </a:t>
            </a:r>
            <a:r>
              <a:rPr lang="lt-LT" sz="1400" b="1" dirty="0"/>
              <a:t> </a:t>
            </a:r>
            <a:r>
              <a:rPr lang="en-US" sz="1400" b="1" dirty="0"/>
              <a:t>ANALOGAI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334339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80" y="1432521"/>
            <a:ext cx="9157780" cy="5157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980728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2.  </a:t>
            </a:r>
            <a:r>
              <a:rPr lang="lt-LT" sz="1400" b="1" dirty="0"/>
              <a:t>AIKŠTĖS EKRANO STATINIO APŽVALGOS AIKŠTELĖS INFORMACINIS PORANKIS</a:t>
            </a:r>
            <a:r>
              <a:rPr lang="en-US" sz="1400" b="1" dirty="0"/>
              <a:t> /  </a:t>
            </a:r>
            <a:r>
              <a:rPr lang="lt-LT" sz="1400" b="1" dirty="0"/>
              <a:t> </a:t>
            </a:r>
            <a:r>
              <a:rPr lang="en-US" sz="1400" b="1" dirty="0"/>
              <a:t>ESAMA PAD</a:t>
            </a:r>
            <a:r>
              <a:rPr lang="lt-LT" sz="1400" b="1" dirty="0"/>
              <a:t>Ė</a:t>
            </a:r>
            <a:r>
              <a:rPr lang="en-US" sz="1400" b="1" dirty="0"/>
              <a:t>TIS</a:t>
            </a:r>
            <a:endParaRPr lang="lt-LT" sz="1400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1A538DD-21AA-441E-BF92-EE548500A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645024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12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80" y="1432521"/>
            <a:ext cx="9157780" cy="5157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980728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2.  </a:t>
            </a:r>
            <a:r>
              <a:rPr lang="lt-LT" sz="1400" b="1" dirty="0"/>
              <a:t>AIKŠTĖS EKRANO STATINIO APŽVALGOS AIKŠTELĖS INFORMACINIS PORANKIS</a:t>
            </a:r>
            <a:r>
              <a:rPr lang="en-US" sz="1400" b="1" dirty="0"/>
              <a:t> /  </a:t>
            </a:r>
            <a:r>
              <a:rPr lang="lt-LT" sz="1400" b="1" dirty="0"/>
              <a:t> SIŪLYMO VIZUALIZACIJA</a:t>
            </a:r>
            <a:endParaRPr lang="lt-LT" sz="1400" dirty="0"/>
          </a:p>
        </p:txBody>
      </p:sp>
      <p:sp>
        <p:nvSpPr>
          <p:cNvPr id="24" name="Laisva forma: figūra 23">
            <a:extLst>
              <a:ext uri="{FF2B5EF4-FFF2-40B4-BE49-F238E27FC236}">
                <a16:creationId xmlns:a16="http://schemas.microsoft.com/office/drawing/2014/main" id="{82FDA45B-2FD0-4194-BBC3-38EF99589525}"/>
              </a:ext>
            </a:extLst>
          </p:cNvPr>
          <p:cNvSpPr/>
          <p:nvPr/>
        </p:nvSpPr>
        <p:spPr>
          <a:xfrm>
            <a:off x="2428155" y="3988013"/>
            <a:ext cx="7538037" cy="2059321"/>
          </a:xfrm>
          <a:custGeom>
            <a:avLst/>
            <a:gdLst>
              <a:gd name="connsiteX0" fmla="*/ 6785001 w 7538037"/>
              <a:gd name="connsiteY0" fmla="*/ 2059321 h 2059321"/>
              <a:gd name="connsiteX1" fmla="*/ 0 w 7538037"/>
              <a:gd name="connsiteY1" fmla="*/ 61473 h 2059321"/>
              <a:gd name="connsiteX2" fmla="*/ 161364 w 7538037"/>
              <a:gd name="connsiteY2" fmla="*/ 0 h 2059321"/>
              <a:gd name="connsiteX3" fmla="*/ 7538037 w 7538037"/>
              <a:gd name="connsiteY3" fmla="*/ 1605963 h 2059321"/>
              <a:gd name="connsiteX4" fmla="*/ 6785001 w 7538037"/>
              <a:gd name="connsiteY4" fmla="*/ 2059321 h 205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8037" h="2059321">
                <a:moveTo>
                  <a:pt x="6785001" y="2059321"/>
                </a:moveTo>
                <a:lnTo>
                  <a:pt x="0" y="61473"/>
                </a:lnTo>
                <a:lnTo>
                  <a:pt x="161364" y="0"/>
                </a:lnTo>
                <a:lnTo>
                  <a:pt x="7538037" y="1605963"/>
                </a:lnTo>
                <a:lnTo>
                  <a:pt x="6785001" y="2059321"/>
                </a:lnTo>
                <a:close/>
              </a:path>
            </a:pathLst>
          </a:custGeom>
          <a:solidFill>
            <a:srgbClr val="6E8B9E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A428067-33A0-4C88-9BDB-43CD4A812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18" y="3639858"/>
            <a:ext cx="15851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4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333</Words>
  <Application>Microsoft Office PowerPoint</Application>
  <PresentationFormat>Demonstracija ekrane (4:3)</PresentationFormat>
  <Paragraphs>40</Paragraphs>
  <Slides>29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Vytenis</dc:creator>
  <cp:lastModifiedBy>Vytenis Rudokas</cp:lastModifiedBy>
  <cp:revision>169</cp:revision>
  <dcterms:created xsi:type="dcterms:W3CDTF">2010-03-24T15:00:56Z</dcterms:created>
  <dcterms:modified xsi:type="dcterms:W3CDTF">2021-12-16T15:36:11Z</dcterms:modified>
</cp:coreProperties>
</file>